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4" r:id="rId3"/>
    <p:sldId id="304" r:id="rId4"/>
    <p:sldId id="298" r:id="rId5"/>
    <p:sldId id="305" r:id="rId6"/>
    <p:sldId id="306" r:id="rId7"/>
    <p:sldId id="307" r:id="rId8"/>
    <p:sldId id="308" r:id="rId9"/>
    <p:sldId id="309" r:id="rId10"/>
    <p:sldId id="310" r:id="rId11"/>
    <p:sldId id="28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Rejzek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9813" autoAdjust="0"/>
  </p:normalViewPr>
  <p:slideViewPr>
    <p:cSldViewPr snapToGrid="0">
      <p:cViewPr varScale="1">
        <p:scale>
          <a:sx n="103" d="100"/>
          <a:sy n="103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AE33-AE79-4E7A-9B58-7A56E56B260F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4717-F7C4-4472-9A70-AFF9B0E37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7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032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8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Dotaz na pana Petržílku.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78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Práce odborná a i obchodní, neustávat v tlaku na řešení.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30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Práce odborná a i obchodní, neustávat v tlaku na řešení.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12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525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08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95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90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trápí regionální ISP.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42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8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57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81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1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8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83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9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9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58EF-F809-4388-B7BC-09647C4E90AA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extovéPole 4"/>
          <p:cNvSpPr txBox="1"/>
          <p:nvPr userDrawn="1"/>
        </p:nvSpPr>
        <p:spPr>
          <a:xfrm>
            <a:off x="11913793" y="0"/>
            <a:ext cx="278207" cy="689521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498" y="816482"/>
            <a:ext cx="10655559" cy="2593911"/>
          </a:xfrm>
        </p:spPr>
        <p:txBody>
          <a:bodyPr>
            <a:noAutofit/>
          </a:bodyPr>
          <a:lstStyle/>
          <a:p>
            <a:r>
              <a:rPr lang="cs-CZ" sz="4400" b="1" dirty="0"/>
              <a:t>Zákon č. 194/2017Sb O opatřeních ke snížení nákladů na zavádění vysokorychlostních sítí elektronickým komunikací a o změně některých souvisejících zákonů.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21690" y="4697670"/>
            <a:ext cx="2873828" cy="69542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dirty="0"/>
              <a:t>						</a:t>
            </a:r>
            <a:r>
              <a:rPr lang="cs-CZ" sz="9600" dirty="0"/>
              <a:t>Jakub Rejzek</a:t>
            </a:r>
            <a:endParaRPr lang="cs-CZ" dirty="0"/>
          </a:p>
          <a:p>
            <a:pPr algn="r"/>
            <a:r>
              <a:rPr lang="cs-CZ" dirty="0"/>
              <a:t>					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924414" y="-37214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5988308"/>
            <a:ext cx="20383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7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4400" dirty="0"/>
              <a:t>Územní rozhodnutí - VB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6008" y="1133125"/>
            <a:ext cx="9125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Podle Zákona je maximální cena věcného břemena taková, kterou určil znalec – ochrana proti cenovým excesům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0"/>
            <a:endParaRPr lang="cs-CZ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401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3170" y="1103625"/>
            <a:ext cx="106955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Děkuji Vám za pozornost.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pPr algn="r"/>
            <a:r>
              <a:rPr lang="cs-CZ" sz="2200" dirty="0"/>
              <a:t>Výbor nezávislého ICT průmyslu, </a:t>
            </a:r>
            <a:r>
              <a:rPr lang="cs-CZ" sz="2200" dirty="0" err="1"/>
              <a:t>z.s</a:t>
            </a:r>
            <a:endParaRPr lang="cs-CZ" sz="2200" dirty="0"/>
          </a:p>
          <a:p>
            <a:pPr algn="r"/>
            <a:r>
              <a:rPr lang="cs-CZ" sz="2200" dirty="0"/>
              <a:t>jakub.rejzek@vnictp.cz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2502292"/>
            <a:ext cx="2038350" cy="762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15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4400" dirty="0"/>
              <a:t>Nedotační podpora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38569" y="1234939"/>
            <a:ext cx="1042966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Splnění cílů daných Národním plánem rozvoje sítí nové generace (NPRSNG) bylo pro sektor jako takový naprosto nepředstavitelné bez zásadního omezení byrokratických překážek a bez odstraňování administrativní zátěže.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Velmi oceňujeme práci MPO, které při přípravě NGA dotací neupozadila i přípravnou fázi k odstraňování nadbytečné legislativy a  zjednodušení jejího výkladu pro investory a pro státní či obecní správu.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 PS Nedotační podpora byl dost možná nejužitečnějším počinem MPO v oblasti telekomunikací za poslední 3,5 roku. Akční plán usnadnění výstavby byl schválen 10 května tohoto roku.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něm MPO za pomoci sektoru a samozřejmě i ostatních úřadů Státní správy – ČTÚ a ministerstva.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Akční plán je povedený dokument, identifikující skutečně zbytné nešvary. Vlastně i navrhuje řešení a úkoluje gesční úřady.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Tak uvidíme, doufejme, že tato práce nezapadne jako Digitální Česko 2.0.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56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4400" dirty="0"/>
              <a:t>EU/61/2014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38569" y="1234939"/>
            <a:ext cx="1042966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Směrnice Evropského parlamentu a Rady 2014/61/EU ze dne 15. května 2014 o opatřeních ke snížení nákladů na budování vysokorychlostních sítí elektronických komunikací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Proces implementace směrnice využilo MV pro předložení svého vlastního návrhu zákona, který navrhoval zřízení miliardového RPI (registr pasivní infrastruktury).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Dopad na výstavbu by byl zásadně negativní – nové povinnosti, zvýhodnění státních organizací v přístupu k infrastruktuře, milionové pokuty i za malá pochybení.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Tento návrh prošel i Legislativní radou Vlády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Také nátlakem VNICTP a Hospodářské komory, došlo k vrácení návrhu Zákona k přepracování.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Současný návrh je z velké části dílem Platformy sektorových asociací při HK a SPČR. Návrh zákona si nakonec napsal sektor sám.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Není dokonalý, po politické dohodě je zákon co nejčistší implementace směrnice, a zřejmě bude postupně podle praxe novelizován.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9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4400" dirty="0"/>
              <a:t>Přínosy Zákona – povinný a oprávněný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Oprávněná osoba: </a:t>
            </a:r>
          </a:p>
          <a:p>
            <a:pPr marL="285750" indent="-285750">
              <a:buFontTx/>
              <a:buChar char="-"/>
            </a:pPr>
            <a:r>
              <a:rPr lang="cs-CZ" sz="2000" dirty="0"/>
              <a:t>provozovatel veřejné komunikační sítě a zároveň i povinný orgán 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Povinná osoba:</a:t>
            </a:r>
          </a:p>
          <a:p>
            <a:pPr marL="285750" indent="-285750">
              <a:buFontTx/>
              <a:buChar char="-"/>
            </a:pPr>
            <a:r>
              <a:rPr lang="cs-CZ" sz="2000" dirty="0"/>
              <a:t>provozovatel veřejné komunikační sítě</a:t>
            </a:r>
          </a:p>
          <a:p>
            <a:pPr marL="285750" indent="-285750">
              <a:buFontTx/>
              <a:buChar char="-"/>
            </a:pPr>
            <a:r>
              <a:rPr lang="cs-CZ" sz="2000" dirty="0"/>
              <a:t>ostatní utility vyjmenované v zákoně. Vlastně téměř každý, kdo má co do činění s veřejnými službami 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To je pro ISP super zpráva. Podle §2 c je povinnou osobou leckdo, ale i provozovatel veřejné komunikační sítě. Tedy povinnou osobou se stává i CETIN, a ten nyní oproti době minulé dává k dispozici svoji fyzickou infrastrukturu. Tedy potrubí, stožáry, </a:t>
            </a:r>
            <a:r>
              <a:rPr lang="cs-CZ" sz="2000" dirty="0" err="1"/>
              <a:t>kabelovody</a:t>
            </a:r>
            <a:r>
              <a:rPr lang="cs-CZ" sz="2000" dirty="0"/>
              <a:t>, podpěry, sloupy na závěsné vedení… Bude zajímavé sledovat reakci na nařízení vyplývající ze zákona u všech utilit. Povinnou osobou je tedy i ČEZ či EON.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61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4400" dirty="0"/>
              <a:t>Přínosy Zákona - JIM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Podle §3 vzniká jednotné informační místo. Tím je ČTÚ. K tomu mám celou prezentaci informací, ale můžete použít ČTÚ jako garanta pro získání informací o infrastruktuře povinných osob. Tyto lze získat i napřímo. ČTÚ v pracovní skupině, které se účastníme, pracuje na návrzích smluv a žádostí. Doporučuji věnovat pozornost podmínkám v §4,5,6,7,8,9. </a:t>
            </a:r>
          </a:p>
          <a:p>
            <a:endParaRPr lang="cs-CZ" sz="2000" dirty="0"/>
          </a:p>
          <a:p>
            <a:r>
              <a:rPr lang="cs-CZ" sz="2000" dirty="0"/>
              <a:t>Pracovní skupina na ČTÚ pracuje na draftech smluv podle zákona. Prozatím to vypadá skutečně pozitivně, v případě zájmu mne kontaktujte na mail a já Vám pošlu drafty smluv a připomínky Výboru k nim. 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Nevýhodou linoucí se celým zákonem je změna dosazená ve Sněmovně – povinný je zároveň i oprávněným.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Dotazy vedoucí na Vás jako na povinného jsou však zpoplatněné, nemusíte se obávat záplavy dotazů, které byste odpovídat bez uhrazení nákladů.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Podání informace o infrastruktuře není povinné v případě zjevné nepřiměřenosti požadavku – nelze požadovat </a:t>
            </a:r>
            <a:r>
              <a:rPr lang="cs-CZ" sz="2000" dirty="0" err="1"/>
              <a:t>scan</a:t>
            </a:r>
            <a:r>
              <a:rPr lang="cs-CZ" sz="2000" dirty="0"/>
              <a:t> celé sítě </a:t>
            </a:r>
            <a:r>
              <a:rPr lang="cs-CZ" sz="2000" dirty="0" err="1"/>
              <a:t>etc</a:t>
            </a:r>
            <a:r>
              <a:rPr lang="cs-CZ" sz="20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Lze se odvolat na existující nediskriminační velkoobchodní nabídku.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72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3600" b="1" dirty="0"/>
              <a:t>Přínosy Zákona – Koordinace stavebních prací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§10 Koordinace stavebních prací. Týká se staveb zcela nebo zčásti financovaných z veřejných prostředků. Tedy 100% municipálních a státních investičních akcí.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Žádosti o koordinaci musí být podány nejpozději 1 měsíc před podáním žádosti o povolení.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zřejmé, že koordinovat se je možné pouze se stavbami, o kterých víme.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Výbor aktivně komunikuje se zástupci Krajů a obcí o způsobu zveřejňování investičních záměru s dostatečným předstihem. Obce tlačí §11. Nejlepší forma je dálkový přístup.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61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3200" b="1" dirty="0"/>
              <a:t>Přínosy Zákona –  Fyzická infrastruktura uvnitř budov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Podle zákona je přípojka do místa v prostorách koncového uživatele nově nárokem.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Pokud je rozvod naistalován, vniká právo na využití fyzické infrastruktury za nediskriminačních podmínek. Samozřejmě hrazený.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 nových budov, anebo u budov zásadně rekonstruovaných, je povinnost zřídit přípojky s přípojným bodem přístupným pro operátory. </a:t>
            </a:r>
          </a:p>
          <a:p>
            <a:endParaRPr lang="cs-CZ" sz="2000" dirty="0"/>
          </a:p>
          <a:p>
            <a:r>
              <a:rPr lang="cs-CZ" sz="2000" dirty="0"/>
              <a:t>Bude zajímavé sledovat případy žádostí o přípojky kroucené dvoulince v případě velkých budov.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36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3200" b="1" dirty="0"/>
              <a:t>Přínosy Zákona –  ZEK, Stavební zákon, 416/2009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 mnoha drobných úprav vyzdvihuji zúžení ochranného pásma z 1,5 m na 1 m. Také určuje změnou paragrafu 104, a odvoláním se na zákon upravující oceňování majetku, jako maximální cenu věcného břemene cenu ze znaleckého posudku. 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Stavební zákon - §103, Stavby, terénní úpravy, zařízení a udržovací práce nevyžadující stavební povolení ani ohlášení jsou podle §10 nově vodovodní, kanalizační, energetické přípojky A INFRASTRUKTURY ELEKTRONICKÝCH KOMUNICKACÍ  včetně připojení stavby a odběrných zařízení vedených mimo budovu nebo připojení staveb plnících doplňkovou funkci ke stavbě hlavní na rozvodné sítě a kanalizaci stavby hlavní. To by mělo zjednodušit malé přípojky.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Zákon o urychlení výstavby dopravní, vodní a energetické infrastruktury se nově vztahuje i na infrastrukturu elektronických komunikací. To zjednodušuje proces vyvlastnění. Je to 416/2009 </a:t>
            </a:r>
            <a:br>
              <a:rPr lang="cs-CZ" dirty="0"/>
            </a:br>
            <a:r>
              <a:rPr lang="cs-CZ" dirty="0"/>
              <a:t>  </a:t>
            </a:r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78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254"/>
            <a:ext cx="9144000" cy="667398"/>
          </a:xfrm>
        </p:spPr>
        <p:txBody>
          <a:bodyPr>
            <a:noAutofit/>
          </a:bodyPr>
          <a:lstStyle/>
          <a:p>
            <a:r>
              <a:rPr lang="cs-CZ" sz="3200" b="1" dirty="0"/>
              <a:t>Přínosy Zákona –  Poplatky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7899" y="1085649"/>
            <a:ext cx="104296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 ještě na jednu důležitou informaci. Pracovní skupina Nedotační podpora doplnila do návrhu zákona ustanovení §24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1. V části I položce 17 bodě 1 písm. e) se slova "s výjimkou staveb veřejné technické infrastruktury" zrušují.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Poplatek za vydání ÚR by měl být nově 1 000 CZK místo 20 000 CZK. </a:t>
            </a:r>
            <a:br>
              <a:rPr lang="cs-CZ" dirty="0"/>
            </a:br>
            <a:r>
              <a:rPr lang="cs-CZ" dirty="0"/>
              <a:t>  </a:t>
            </a:r>
          </a:p>
          <a:p>
            <a:endParaRPr lang="cs-CZ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403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554</Words>
  <Application>Microsoft Office PowerPoint</Application>
  <PresentationFormat>Širokoúhlá obrazovka</PresentationFormat>
  <Paragraphs>142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Zákon č. 194/2017Sb O opatřeních ke snížení nákladů na zavádění vysokorychlostních sítí elektronickým komunikací a o změně některých souvisejících zákonů. </vt:lpstr>
      <vt:lpstr>Nedotační podpora</vt:lpstr>
      <vt:lpstr>EU/61/2014</vt:lpstr>
      <vt:lpstr>Přínosy Zákona – povinný a oprávněný</vt:lpstr>
      <vt:lpstr>Přínosy Zákona - JIM</vt:lpstr>
      <vt:lpstr>Přínosy Zákona – Koordinace stavebních prací</vt:lpstr>
      <vt:lpstr>Přínosy Zákona –  Fyzická infrastruktura uvnitř budov</vt:lpstr>
      <vt:lpstr>Přínosy Zákona –  ZEK, Stavební zákon, 416/2009</vt:lpstr>
      <vt:lpstr>Přínosy Zákona –  Poplatky</vt:lpstr>
      <vt:lpstr>Územní rozhodnutí - VB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dokáže bezdrát s optikou v síti NGA</dc:title>
  <dc:creator>Jakub Rejzek</dc:creator>
  <cp:lastModifiedBy>Jakub Rejzek</cp:lastModifiedBy>
  <cp:revision>118</cp:revision>
  <dcterms:created xsi:type="dcterms:W3CDTF">2015-03-11T15:02:03Z</dcterms:created>
  <dcterms:modified xsi:type="dcterms:W3CDTF">2017-11-06T20:06:56Z</dcterms:modified>
</cp:coreProperties>
</file>